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7" r:id="rId4"/>
    <p:sldId id="258" r:id="rId5"/>
    <p:sldId id="265" r:id="rId6"/>
    <p:sldId id="259" r:id="rId7"/>
    <p:sldId id="260" r:id="rId8"/>
    <p:sldId id="264" r:id="rId9"/>
    <p:sldId id="261" r:id="rId10"/>
    <p:sldId id="262" r:id="rId11"/>
  </p:sldIdLst>
  <p:sldSz cx="25192038" cy="179959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68">
          <p15:clr>
            <a:srgbClr val="A4A3A4"/>
          </p15:clr>
        </p15:guide>
        <p15:guide id="2" pos="79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4ED"/>
    <a:srgbClr val="DEF0F6"/>
    <a:srgbClr val="DED3E5"/>
    <a:srgbClr val="EEDADC"/>
    <a:srgbClr val="D38B63"/>
    <a:srgbClr val="996633"/>
    <a:srgbClr val="865242"/>
    <a:srgbClr val="663300"/>
    <a:srgbClr val="8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33" d="100"/>
          <a:sy n="33" d="100"/>
        </p:scale>
        <p:origin x="1142" y="82"/>
      </p:cViewPr>
      <p:guideLst>
        <p:guide orient="horz" pos="5668"/>
        <p:guide pos="79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403" y="2945164"/>
            <a:ext cx="21413232" cy="6265239"/>
          </a:xfrm>
        </p:spPr>
        <p:txBody>
          <a:bodyPr anchor="b"/>
          <a:lstStyle>
            <a:lvl1pPr algn="ctr">
              <a:defRPr sz="15745"/>
            </a:lvl1pPr>
          </a:lstStyle>
          <a:p>
            <a:r>
              <a:rPr lang="en-US"/>
              <a:t>Click to edit Master title style</a:t>
            </a:r>
            <a:endParaRPr lang="en-US" dirty="0"/>
          </a:p>
        </p:txBody>
      </p:sp>
      <p:sp>
        <p:nvSpPr>
          <p:cNvPr id="3" name="Subtitle 2"/>
          <p:cNvSpPr>
            <a:spLocks noGrp="1"/>
          </p:cNvSpPr>
          <p:nvPr>
            <p:ph type="subTitle" idx="1"/>
          </p:nvPr>
        </p:nvSpPr>
        <p:spPr>
          <a:xfrm>
            <a:off x="3149005" y="9452015"/>
            <a:ext cx="18894029" cy="4344842"/>
          </a:xfrm>
        </p:spPr>
        <p:txBody>
          <a:bodyPr/>
          <a:lstStyle>
            <a:lvl1pPr marL="0" indent="0" algn="ctr">
              <a:buNone/>
              <a:defRPr sz="6298"/>
            </a:lvl1pPr>
            <a:lvl2pPr marL="1199739" indent="0" algn="ctr">
              <a:buNone/>
              <a:defRPr sz="5248"/>
            </a:lvl2pPr>
            <a:lvl3pPr marL="2399477" indent="0" algn="ctr">
              <a:buNone/>
              <a:defRPr sz="4723"/>
            </a:lvl3pPr>
            <a:lvl4pPr marL="3599216" indent="0" algn="ctr">
              <a:buNone/>
              <a:defRPr sz="4199"/>
            </a:lvl4pPr>
            <a:lvl5pPr marL="4798954" indent="0" algn="ctr">
              <a:buNone/>
              <a:defRPr sz="4199"/>
            </a:lvl5pPr>
            <a:lvl6pPr marL="5998693" indent="0" algn="ctr">
              <a:buNone/>
              <a:defRPr sz="4199"/>
            </a:lvl6pPr>
            <a:lvl7pPr marL="7198431" indent="0" algn="ctr">
              <a:buNone/>
              <a:defRPr sz="4199"/>
            </a:lvl7pPr>
            <a:lvl8pPr marL="8398170" indent="0" algn="ctr">
              <a:buNone/>
              <a:defRPr sz="4199"/>
            </a:lvl8pPr>
            <a:lvl9pPr marL="9597908" indent="0" algn="ctr">
              <a:buNone/>
              <a:defRPr sz="41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FC82D8-B217-474D-9AF4-3D79C444459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234353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C82D8-B217-474D-9AF4-3D79C444459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272318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28054" y="958115"/>
            <a:ext cx="5432033" cy="152506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1954" y="958115"/>
            <a:ext cx="15981199" cy="152506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C82D8-B217-474D-9AF4-3D79C444459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306740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C82D8-B217-474D-9AF4-3D79C444459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327947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8833" y="4486483"/>
            <a:ext cx="21728133" cy="7485793"/>
          </a:xfrm>
        </p:spPr>
        <p:txBody>
          <a:bodyPr anchor="b"/>
          <a:lstStyle>
            <a:lvl1pPr>
              <a:defRPr sz="15745"/>
            </a:lvl1pPr>
          </a:lstStyle>
          <a:p>
            <a:r>
              <a:rPr lang="en-US"/>
              <a:t>Click to edit Master title style</a:t>
            </a:r>
            <a:endParaRPr lang="en-US" dirty="0"/>
          </a:p>
        </p:txBody>
      </p:sp>
      <p:sp>
        <p:nvSpPr>
          <p:cNvPr id="3" name="Text Placeholder 2"/>
          <p:cNvSpPr>
            <a:spLocks noGrp="1"/>
          </p:cNvSpPr>
          <p:nvPr>
            <p:ph type="body" idx="1"/>
          </p:nvPr>
        </p:nvSpPr>
        <p:spPr>
          <a:xfrm>
            <a:off x="1718833" y="12043095"/>
            <a:ext cx="21728133" cy="3936602"/>
          </a:xfrm>
        </p:spPr>
        <p:txBody>
          <a:bodyPr/>
          <a:lstStyle>
            <a:lvl1pPr marL="0" indent="0">
              <a:buNone/>
              <a:defRPr sz="6298">
                <a:solidFill>
                  <a:schemeClr val="tx1"/>
                </a:solidFill>
              </a:defRPr>
            </a:lvl1pPr>
            <a:lvl2pPr marL="1199739" indent="0">
              <a:buNone/>
              <a:defRPr sz="5248">
                <a:solidFill>
                  <a:schemeClr val="tx1">
                    <a:tint val="75000"/>
                  </a:schemeClr>
                </a:solidFill>
              </a:defRPr>
            </a:lvl2pPr>
            <a:lvl3pPr marL="2399477" indent="0">
              <a:buNone/>
              <a:defRPr sz="4723">
                <a:solidFill>
                  <a:schemeClr val="tx1">
                    <a:tint val="75000"/>
                  </a:schemeClr>
                </a:solidFill>
              </a:defRPr>
            </a:lvl3pPr>
            <a:lvl4pPr marL="3599216" indent="0">
              <a:buNone/>
              <a:defRPr sz="4199">
                <a:solidFill>
                  <a:schemeClr val="tx1">
                    <a:tint val="75000"/>
                  </a:schemeClr>
                </a:solidFill>
              </a:defRPr>
            </a:lvl4pPr>
            <a:lvl5pPr marL="4798954" indent="0">
              <a:buNone/>
              <a:defRPr sz="4199">
                <a:solidFill>
                  <a:schemeClr val="tx1">
                    <a:tint val="75000"/>
                  </a:schemeClr>
                </a:solidFill>
              </a:defRPr>
            </a:lvl5pPr>
            <a:lvl6pPr marL="5998693" indent="0">
              <a:buNone/>
              <a:defRPr sz="4199">
                <a:solidFill>
                  <a:schemeClr val="tx1">
                    <a:tint val="75000"/>
                  </a:schemeClr>
                </a:solidFill>
              </a:defRPr>
            </a:lvl6pPr>
            <a:lvl7pPr marL="7198431" indent="0">
              <a:buNone/>
              <a:defRPr sz="4199">
                <a:solidFill>
                  <a:schemeClr val="tx1">
                    <a:tint val="75000"/>
                  </a:schemeClr>
                </a:solidFill>
              </a:defRPr>
            </a:lvl7pPr>
            <a:lvl8pPr marL="8398170" indent="0">
              <a:buNone/>
              <a:defRPr sz="4199">
                <a:solidFill>
                  <a:schemeClr val="tx1">
                    <a:tint val="75000"/>
                  </a:schemeClr>
                </a:solidFill>
              </a:defRPr>
            </a:lvl8pPr>
            <a:lvl9pPr marL="9597908" indent="0">
              <a:buNone/>
              <a:defRPr sz="4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C82D8-B217-474D-9AF4-3D79C444459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193183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1953" y="4790575"/>
            <a:ext cx="10706616" cy="114182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3469" y="4790575"/>
            <a:ext cx="10706616" cy="114182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C82D8-B217-474D-9AF4-3D79C444459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13202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234" y="958119"/>
            <a:ext cx="21728133" cy="34783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237" y="4411496"/>
            <a:ext cx="10657411" cy="2162006"/>
          </a:xfrm>
        </p:spPr>
        <p:txBody>
          <a:bodyPr anchor="b"/>
          <a:lstStyle>
            <a:lvl1pPr marL="0" indent="0">
              <a:buNone/>
              <a:defRPr sz="6298" b="1"/>
            </a:lvl1pPr>
            <a:lvl2pPr marL="1199739" indent="0">
              <a:buNone/>
              <a:defRPr sz="5248" b="1"/>
            </a:lvl2pPr>
            <a:lvl3pPr marL="2399477" indent="0">
              <a:buNone/>
              <a:defRPr sz="4723" b="1"/>
            </a:lvl3pPr>
            <a:lvl4pPr marL="3599216" indent="0">
              <a:buNone/>
              <a:defRPr sz="4199" b="1"/>
            </a:lvl4pPr>
            <a:lvl5pPr marL="4798954" indent="0">
              <a:buNone/>
              <a:defRPr sz="4199" b="1"/>
            </a:lvl5pPr>
            <a:lvl6pPr marL="5998693" indent="0">
              <a:buNone/>
              <a:defRPr sz="4199" b="1"/>
            </a:lvl6pPr>
            <a:lvl7pPr marL="7198431" indent="0">
              <a:buNone/>
              <a:defRPr sz="4199" b="1"/>
            </a:lvl7pPr>
            <a:lvl8pPr marL="8398170" indent="0">
              <a:buNone/>
              <a:defRPr sz="4199" b="1"/>
            </a:lvl8pPr>
            <a:lvl9pPr marL="9597908" indent="0">
              <a:buNone/>
              <a:defRPr sz="4199" b="1"/>
            </a:lvl9pPr>
          </a:lstStyle>
          <a:p>
            <a:pPr lvl="0"/>
            <a:r>
              <a:rPr lang="en-US"/>
              <a:t>Edit Master text styles</a:t>
            </a:r>
          </a:p>
        </p:txBody>
      </p:sp>
      <p:sp>
        <p:nvSpPr>
          <p:cNvPr id="4" name="Content Placeholder 3"/>
          <p:cNvSpPr>
            <a:spLocks noGrp="1"/>
          </p:cNvSpPr>
          <p:nvPr>
            <p:ph sz="half" idx="2"/>
          </p:nvPr>
        </p:nvSpPr>
        <p:spPr>
          <a:xfrm>
            <a:off x="1735237" y="6573502"/>
            <a:ext cx="10657411" cy="9668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3471" y="4411496"/>
            <a:ext cx="10709897" cy="2162006"/>
          </a:xfrm>
        </p:spPr>
        <p:txBody>
          <a:bodyPr anchor="b"/>
          <a:lstStyle>
            <a:lvl1pPr marL="0" indent="0">
              <a:buNone/>
              <a:defRPr sz="6298" b="1"/>
            </a:lvl1pPr>
            <a:lvl2pPr marL="1199739" indent="0">
              <a:buNone/>
              <a:defRPr sz="5248" b="1"/>
            </a:lvl2pPr>
            <a:lvl3pPr marL="2399477" indent="0">
              <a:buNone/>
              <a:defRPr sz="4723" b="1"/>
            </a:lvl3pPr>
            <a:lvl4pPr marL="3599216" indent="0">
              <a:buNone/>
              <a:defRPr sz="4199" b="1"/>
            </a:lvl4pPr>
            <a:lvl5pPr marL="4798954" indent="0">
              <a:buNone/>
              <a:defRPr sz="4199" b="1"/>
            </a:lvl5pPr>
            <a:lvl6pPr marL="5998693" indent="0">
              <a:buNone/>
              <a:defRPr sz="4199" b="1"/>
            </a:lvl6pPr>
            <a:lvl7pPr marL="7198431" indent="0">
              <a:buNone/>
              <a:defRPr sz="4199" b="1"/>
            </a:lvl7pPr>
            <a:lvl8pPr marL="8398170" indent="0">
              <a:buNone/>
              <a:defRPr sz="4199" b="1"/>
            </a:lvl8pPr>
            <a:lvl9pPr marL="9597908" indent="0">
              <a:buNone/>
              <a:defRPr sz="4199" b="1"/>
            </a:lvl9pPr>
          </a:lstStyle>
          <a:p>
            <a:pPr lvl="0"/>
            <a:r>
              <a:rPr lang="en-US"/>
              <a:t>Edit Master text styles</a:t>
            </a:r>
          </a:p>
        </p:txBody>
      </p:sp>
      <p:sp>
        <p:nvSpPr>
          <p:cNvPr id="6" name="Content Placeholder 5"/>
          <p:cNvSpPr>
            <a:spLocks noGrp="1"/>
          </p:cNvSpPr>
          <p:nvPr>
            <p:ph sz="quarter" idx="4"/>
          </p:nvPr>
        </p:nvSpPr>
        <p:spPr>
          <a:xfrm>
            <a:off x="12753471" y="6573502"/>
            <a:ext cx="10709897" cy="9668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C82D8-B217-474D-9AF4-3D79C444459D}"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10227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C82D8-B217-474D-9AF4-3D79C444459D}"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306665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C82D8-B217-474D-9AF4-3D79C444459D}"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343790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234" y="1199727"/>
            <a:ext cx="8125088" cy="4199043"/>
          </a:xfrm>
        </p:spPr>
        <p:txBody>
          <a:bodyPr anchor="b"/>
          <a:lstStyle>
            <a:lvl1pPr>
              <a:defRPr sz="8397"/>
            </a:lvl1pPr>
          </a:lstStyle>
          <a:p>
            <a:r>
              <a:rPr lang="en-US"/>
              <a:t>Click to edit Master title style</a:t>
            </a:r>
            <a:endParaRPr lang="en-US" dirty="0"/>
          </a:p>
        </p:txBody>
      </p:sp>
      <p:sp>
        <p:nvSpPr>
          <p:cNvPr id="3" name="Content Placeholder 2"/>
          <p:cNvSpPr>
            <a:spLocks noGrp="1"/>
          </p:cNvSpPr>
          <p:nvPr>
            <p:ph idx="1"/>
          </p:nvPr>
        </p:nvSpPr>
        <p:spPr>
          <a:xfrm>
            <a:off x="10709898" y="2591080"/>
            <a:ext cx="12753469" cy="12788753"/>
          </a:xfrm>
        </p:spPr>
        <p:txBody>
          <a:bodyPr/>
          <a:lstStyle>
            <a:lvl1pPr>
              <a:defRPr sz="8397"/>
            </a:lvl1pPr>
            <a:lvl2pPr>
              <a:defRPr sz="7347"/>
            </a:lvl2pPr>
            <a:lvl3pPr>
              <a:defRPr sz="6298"/>
            </a:lvl3pPr>
            <a:lvl4pPr>
              <a:defRPr sz="5248"/>
            </a:lvl4pPr>
            <a:lvl5pPr>
              <a:defRPr sz="5248"/>
            </a:lvl5pPr>
            <a:lvl6pPr>
              <a:defRPr sz="5248"/>
            </a:lvl6pPr>
            <a:lvl7pPr>
              <a:defRPr sz="5248"/>
            </a:lvl7pPr>
            <a:lvl8pPr>
              <a:defRPr sz="5248"/>
            </a:lvl8pPr>
            <a:lvl9pPr>
              <a:defRPr sz="524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234" y="5398770"/>
            <a:ext cx="8125088" cy="10001889"/>
          </a:xfrm>
        </p:spPr>
        <p:txBody>
          <a:bodyPr/>
          <a:lstStyle>
            <a:lvl1pPr marL="0" indent="0">
              <a:buNone/>
              <a:defRPr sz="4199"/>
            </a:lvl1pPr>
            <a:lvl2pPr marL="1199739" indent="0">
              <a:buNone/>
              <a:defRPr sz="3674"/>
            </a:lvl2pPr>
            <a:lvl3pPr marL="2399477" indent="0">
              <a:buNone/>
              <a:defRPr sz="3149"/>
            </a:lvl3pPr>
            <a:lvl4pPr marL="3599216" indent="0">
              <a:buNone/>
              <a:defRPr sz="2624"/>
            </a:lvl4pPr>
            <a:lvl5pPr marL="4798954" indent="0">
              <a:buNone/>
              <a:defRPr sz="2624"/>
            </a:lvl5pPr>
            <a:lvl6pPr marL="5998693" indent="0">
              <a:buNone/>
              <a:defRPr sz="2624"/>
            </a:lvl6pPr>
            <a:lvl7pPr marL="7198431" indent="0">
              <a:buNone/>
              <a:defRPr sz="2624"/>
            </a:lvl7pPr>
            <a:lvl8pPr marL="8398170" indent="0">
              <a:buNone/>
              <a:defRPr sz="2624"/>
            </a:lvl8pPr>
            <a:lvl9pPr marL="9597908" indent="0">
              <a:buNone/>
              <a:defRPr sz="2624"/>
            </a:lvl9pPr>
          </a:lstStyle>
          <a:p>
            <a:pPr lvl="0"/>
            <a:r>
              <a:rPr lang="en-US"/>
              <a:t>Edit Master text styles</a:t>
            </a:r>
          </a:p>
        </p:txBody>
      </p:sp>
      <p:sp>
        <p:nvSpPr>
          <p:cNvPr id="5" name="Date Placeholder 4"/>
          <p:cNvSpPr>
            <a:spLocks noGrp="1"/>
          </p:cNvSpPr>
          <p:nvPr>
            <p:ph type="dt" sz="half" idx="10"/>
          </p:nvPr>
        </p:nvSpPr>
        <p:spPr/>
        <p:txBody>
          <a:bodyPr/>
          <a:lstStyle/>
          <a:p>
            <a:fld id="{61FC82D8-B217-474D-9AF4-3D79C444459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339247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234" y="1199727"/>
            <a:ext cx="8125088" cy="4199043"/>
          </a:xfrm>
        </p:spPr>
        <p:txBody>
          <a:bodyPr anchor="b"/>
          <a:lstStyle>
            <a:lvl1pPr>
              <a:defRPr sz="8397"/>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09898" y="2591080"/>
            <a:ext cx="12753469" cy="12788753"/>
          </a:xfrm>
        </p:spPr>
        <p:txBody>
          <a:bodyPr anchor="t"/>
          <a:lstStyle>
            <a:lvl1pPr marL="0" indent="0">
              <a:buNone/>
              <a:defRPr sz="8397"/>
            </a:lvl1pPr>
            <a:lvl2pPr marL="1199739" indent="0">
              <a:buNone/>
              <a:defRPr sz="7347"/>
            </a:lvl2pPr>
            <a:lvl3pPr marL="2399477" indent="0">
              <a:buNone/>
              <a:defRPr sz="6298"/>
            </a:lvl3pPr>
            <a:lvl4pPr marL="3599216" indent="0">
              <a:buNone/>
              <a:defRPr sz="5248"/>
            </a:lvl4pPr>
            <a:lvl5pPr marL="4798954" indent="0">
              <a:buNone/>
              <a:defRPr sz="5248"/>
            </a:lvl5pPr>
            <a:lvl6pPr marL="5998693" indent="0">
              <a:buNone/>
              <a:defRPr sz="5248"/>
            </a:lvl6pPr>
            <a:lvl7pPr marL="7198431" indent="0">
              <a:buNone/>
              <a:defRPr sz="5248"/>
            </a:lvl7pPr>
            <a:lvl8pPr marL="8398170" indent="0">
              <a:buNone/>
              <a:defRPr sz="5248"/>
            </a:lvl8pPr>
            <a:lvl9pPr marL="9597908" indent="0">
              <a:buNone/>
              <a:defRPr sz="5248"/>
            </a:lvl9pPr>
          </a:lstStyle>
          <a:p>
            <a:r>
              <a:rPr lang="en-US"/>
              <a:t>Click icon to add picture</a:t>
            </a:r>
            <a:endParaRPr lang="en-US" dirty="0"/>
          </a:p>
        </p:txBody>
      </p:sp>
      <p:sp>
        <p:nvSpPr>
          <p:cNvPr id="4" name="Text Placeholder 3"/>
          <p:cNvSpPr>
            <a:spLocks noGrp="1"/>
          </p:cNvSpPr>
          <p:nvPr>
            <p:ph type="body" sz="half" idx="2"/>
          </p:nvPr>
        </p:nvSpPr>
        <p:spPr>
          <a:xfrm>
            <a:off x="1735234" y="5398770"/>
            <a:ext cx="8125088" cy="10001889"/>
          </a:xfrm>
        </p:spPr>
        <p:txBody>
          <a:bodyPr/>
          <a:lstStyle>
            <a:lvl1pPr marL="0" indent="0">
              <a:buNone/>
              <a:defRPr sz="4199"/>
            </a:lvl1pPr>
            <a:lvl2pPr marL="1199739" indent="0">
              <a:buNone/>
              <a:defRPr sz="3674"/>
            </a:lvl2pPr>
            <a:lvl3pPr marL="2399477" indent="0">
              <a:buNone/>
              <a:defRPr sz="3149"/>
            </a:lvl3pPr>
            <a:lvl4pPr marL="3599216" indent="0">
              <a:buNone/>
              <a:defRPr sz="2624"/>
            </a:lvl4pPr>
            <a:lvl5pPr marL="4798954" indent="0">
              <a:buNone/>
              <a:defRPr sz="2624"/>
            </a:lvl5pPr>
            <a:lvl6pPr marL="5998693" indent="0">
              <a:buNone/>
              <a:defRPr sz="2624"/>
            </a:lvl6pPr>
            <a:lvl7pPr marL="7198431" indent="0">
              <a:buNone/>
              <a:defRPr sz="2624"/>
            </a:lvl7pPr>
            <a:lvl8pPr marL="8398170" indent="0">
              <a:buNone/>
              <a:defRPr sz="2624"/>
            </a:lvl8pPr>
            <a:lvl9pPr marL="9597908" indent="0">
              <a:buNone/>
              <a:defRPr sz="2624"/>
            </a:lvl9pPr>
          </a:lstStyle>
          <a:p>
            <a:pPr lvl="0"/>
            <a:r>
              <a:rPr lang="en-US"/>
              <a:t>Edit Master text styles</a:t>
            </a:r>
          </a:p>
        </p:txBody>
      </p:sp>
      <p:sp>
        <p:nvSpPr>
          <p:cNvPr id="5" name="Date Placeholder 4"/>
          <p:cNvSpPr>
            <a:spLocks noGrp="1"/>
          </p:cNvSpPr>
          <p:nvPr>
            <p:ph type="dt" sz="half" idx="10"/>
          </p:nvPr>
        </p:nvSpPr>
        <p:spPr/>
        <p:txBody>
          <a:bodyPr/>
          <a:lstStyle/>
          <a:p>
            <a:fld id="{61FC82D8-B217-474D-9AF4-3D79C444459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655C8-2DF7-44D6-A028-02ECF41BD5CC}" type="slidenum">
              <a:rPr lang="en-US" smtClean="0"/>
              <a:t>‹#›</a:t>
            </a:fld>
            <a:endParaRPr lang="en-US"/>
          </a:p>
        </p:txBody>
      </p:sp>
    </p:spTree>
    <p:extLst>
      <p:ext uri="{BB962C8B-B14F-4D97-AF65-F5344CB8AC3E}">
        <p14:creationId xmlns:p14="http://schemas.microsoft.com/office/powerpoint/2010/main" val="91973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1953" y="958119"/>
            <a:ext cx="21728133" cy="34783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1953" y="4790575"/>
            <a:ext cx="21728133" cy="114182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1952" y="16679537"/>
            <a:ext cx="5668209" cy="958115"/>
          </a:xfrm>
          <a:prstGeom prst="rect">
            <a:avLst/>
          </a:prstGeom>
        </p:spPr>
        <p:txBody>
          <a:bodyPr vert="horz" lIns="91440" tIns="45720" rIns="91440" bIns="45720" rtlCol="0" anchor="ctr"/>
          <a:lstStyle>
            <a:lvl1pPr algn="l">
              <a:defRPr sz="3149">
                <a:solidFill>
                  <a:schemeClr val="tx1">
                    <a:tint val="75000"/>
                  </a:schemeClr>
                </a:solidFill>
              </a:defRPr>
            </a:lvl1pPr>
          </a:lstStyle>
          <a:p>
            <a:fld id="{61FC82D8-B217-474D-9AF4-3D79C444459D}" type="datetimeFigureOut">
              <a:rPr lang="en-US" smtClean="0"/>
              <a:t>7/8/2019</a:t>
            </a:fld>
            <a:endParaRPr lang="en-US"/>
          </a:p>
        </p:txBody>
      </p:sp>
      <p:sp>
        <p:nvSpPr>
          <p:cNvPr id="5" name="Footer Placeholder 4"/>
          <p:cNvSpPr>
            <a:spLocks noGrp="1"/>
          </p:cNvSpPr>
          <p:nvPr>
            <p:ph type="ftr" sz="quarter" idx="3"/>
          </p:nvPr>
        </p:nvSpPr>
        <p:spPr>
          <a:xfrm>
            <a:off x="8344863" y="16679537"/>
            <a:ext cx="8502313" cy="958115"/>
          </a:xfrm>
          <a:prstGeom prst="rect">
            <a:avLst/>
          </a:prstGeom>
        </p:spPr>
        <p:txBody>
          <a:bodyPr vert="horz" lIns="91440" tIns="45720" rIns="91440" bIns="45720" rtlCol="0" anchor="ctr"/>
          <a:lstStyle>
            <a:lvl1pPr algn="ctr">
              <a:defRPr sz="31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1877" y="16679537"/>
            <a:ext cx="5668209" cy="958115"/>
          </a:xfrm>
          <a:prstGeom prst="rect">
            <a:avLst/>
          </a:prstGeom>
        </p:spPr>
        <p:txBody>
          <a:bodyPr vert="horz" lIns="91440" tIns="45720" rIns="91440" bIns="45720" rtlCol="0" anchor="ctr"/>
          <a:lstStyle>
            <a:lvl1pPr algn="r">
              <a:defRPr sz="3149">
                <a:solidFill>
                  <a:schemeClr val="tx1">
                    <a:tint val="75000"/>
                  </a:schemeClr>
                </a:solidFill>
              </a:defRPr>
            </a:lvl1pPr>
          </a:lstStyle>
          <a:p>
            <a:fld id="{372655C8-2DF7-44D6-A028-02ECF41BD5CC}" type="slidenum">
              <a:rPr lang="en-US" smtClean="0"/>
              <a:t>‹#›</a:t>
            </a:fld>
            <a:endParaRPr lang="en-US"/>
          </a:p>
        </p:txBody>
      </p:sp>
    </p:spTree>
    <p:extLst>
      <p:ext uri="{BB962C8B-B14F-4D97-AF65-F5344CB8AC3E}">
        <p14:creationId xmlns:p14="http://schemas.microsoft.com/office/powerpoint/2010/main" val="4266082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399477" rtl="0" eaLnBrk="1" latinLnBrk="0" hangingPunct="1">
        <a:lnSpc>
          <a:spcPct val="90000"/>
        </a:lnSpc>
        <a:spcBef>
          <a:spcPct val="0"/>
        </a:spcBef>
        <a:buNone/>
        <a:defRPr sz="11546" kern="1200">
          <a:solidFill>
            <a:schemeClr val="tx1"/>
          </a:solidFill>
          <a:latin typeface="+mj-lt"/>
          <a:ea typeface="+mj-ea"/>
          <a:cs typeface="+mj-cs"/>
        </a:defRPr>
      </a:lvl1pPr>
    </p:titleStyle>
    <p:bodyStyle>
      <a:lvl1pPr marL="599869" indent="-599869" algn="l" defTabSz="2399477" rtl="0" eaLnBrk="1" latinLnBrk="0" hangingPunct="1">
        <a:lnSpc>
          <a:spcPct val="90000"/>
        </a:lnSpc>
        <a:spcBef>
          <a:spcPts val="2624"/>
        </a:spcBef>
        <a:buFont typeface="Arial" panose="020B0604020202020204" pitchFamily="34" charset="0"/>
        <a:buChar char="•"/>
        <a:defRPr sz="7347" kern="1200">
          <a:solidFill>
            <a:schemeClr val="tx1"/>
          </a:solidFill>
          <a:latin typeface="+mn-lt"/>
          <a:ea typeface="+mn-ea"/>
          <a:cs typeface="+mn-cs"/>
        </a:defRPr>
      </a:lvl1pPr>
      <a:lvl2pPr marL="1799608" indent="-599869" algn="l" defTabSz="2399477" rtl="0" eaLnBrk="1" latinLnBrk="0" hangingPunct="1">
        <a:lnSpc>
          <a:spcPct val="90000"/>
        </a:lnSpc>
        <a:spcBef>
          <a:spcPts val="1312"/>
        </a:spcBef>
        <a:buFont typeface="Arial" panose="020B0604020202020204" pitchFamily="34" charset="0"/>
        <a:buChar char="•"/>
        <a:defRPr sz="6298" kern="1200">
          <a:solidFill>
            <a:schemeClr val="tx1"/>
          </a:solidFill>
          <a:latin typeface="+mn-lt"/>
          <a:ea typeface="+mn-ea"/>
          <a:cs typeface="+mn-cs"/>
        </a:defRPr>
      </a:lvl2pPr>
      <a:lvl3pPr marL="2999346" indent="-599869" algn="l" defTabSz="2399477" rtl="0" eaLnBrk="1" latinLnBrk="0" hangingPunct="1">
        <a:lnSpc>
          <a:spcPct val="90000"/>
        </a:lnSpc>
        <a:spcBef>
          <a:spcPts val="1312"/>
        </a:spcBef>
        <a:buFont typeface="Arial" panose="020B0604020202020204" pitchFamily="34" charset="0"/>
        <a:buChar char="•"/>
        <a:defRPr sz="5248" kern="1200">
          <a:solidFill>
            <a:schemeClr val="tx1"/>
          </a:solidFill>
          <a:latin typeface="+mn-lt"/>
          <a:ea typeface="+mn-ea"/>
          <a:cs typeface="+mn-cs"/>
        </a:defRPr>
      </a:lvl3pPr>
      <a:lvl4pPr marL="4199085" indent="-599869" algn="l" defTabSz="2399477" rtl="0" eaLnBrk="1" latinLnBrk="0" hangingPunct="1">
        <a:lnSpc>
          <a:spcPct val="90000"/>
        </a:lnSpc>
        <a:spcBef>
          <a:spcPts val="1312"/>
        </a:spcBef>
        <a:buFont typeface="Arial" panose="020B0604020202020204" pitchFamily="34" charset="0"/>
        <a:buChar char="•"/>
        <a:defRPr sz="4723" kern="1200">
          <a:solidFill>
            <a:schemeClr val="tx1"/>
          </a:solidFill>
          <a:latin typeface="+mn-lt"/>
          <a:ea typeface="+mn-ea"/>
          <a:cs typeface="+mn-cs"/>
        </a:defRPr>
      </a:lvl4pPr>
      <a:lvl5pPr marL="5398823" indent="-599869" algn="l" defTabSz="2399477" rtl="0" eaLnBrk="1" latinLnBrk="0" hangingPunct="1">
        <a:lnSpc>
          <a:spcPct val="90000"/>
        </a:lnSpc>
        <a:spcBef>
          <a:spcPts val="1312"/>
        </a:spcBef>
        <a:buFont typeface="Arial" panose="020B0604020202020204" pitchFamily="34" charset="0"/>
        <a:buChar char="•"/>
        <a:defRPr sz="4723" kern="1200">
          <a:solidFill>
            <a:schemeClr val="tx1"/>
          </a:solidFill>
          <a:latin typeface="+mn-lt"/>
          <a:ea typeface="+mn-ea"/>
          <a:cs typeface="+mn-cs"/>
        </a:defRPr>
      </a:lvl5pPr>
      <a:lvl6pPr marL="6598562" indent="-599869" algn="l" defTabSz="2399477" rtl="0" eaLnBrk="1" latinLnBrk="0" hangingPunct="1">
        <a:lnSpc>
          <a:spcPct val="90000"/>
        </a:lnSpc>
        <a:spcBef>
          <a:spcPts val="1312"/>
        </a:spcBef>
        <a:buFont typeface="Arial" panose="020B0604020202020204" pitchFamily="34" charset="0"/>
        <a:buChar char="•"/>
        <a:defRPr sz="4723" kern="1200">
          <a:solidFill>
            <a:schemeClr val="tx1"/>
          </a:solidFill>
          <a:latin typeface="+mn-lt"/>
          <a:ea typeface="+mn-ea"/>
          <a:cs typeface="+mn-cs"/>
        </a:defRPr>
      </a:lvl6pPr>
      <a:lvl7pPr marL="7798300" indent="-599869" algn="l" defTabSz="2399477" rtl="0" eaLnBrk="1" latinLnBrk="0" hangingPunct="1">
        <a:lnSpc>
          <a:spcPct val="90000"/>
        </a:lnSpc>
        <a:spcBef>
          <a:spcPts val="1312"/>
        </a:spcBef>
        <a:buFont typeface="Arial" panose="020B0604020202020204" pitchFamily="34" charset="0"/>
        <a:buChar char="•"/>
        <a:defRPr sz="4723" kern="1200">
          <a:solidFill>
            <a:schemeClr val="tx1"/>
          </a:solidFill>
          <a:latin typeface="+mn-lt"/>
          <a:ea typeface="+mn-ea"/>
          <a:cs typeface="+mn-cs"/>
        </a:defRPr>
      </a:lvl7pPr>
      <a:lvl8pPr marL="8998039" indent="-599869" algn="l" defTabSz="2399477" rtl="0" eaLnBrk="1" latinLnBrk="0" hangingPunct="1">
        <a:lnSpc>
          <a:spcPct val="90000"/>
        </a:lnSpc>
        <a:spcBef>
          <a:spcPts val="1312"/>
        </a:spcBef>
        <a:buFont typeface="Arial" panose="020B0604020202020204" pitchFamily="34" charset="0"/>
        <a:buChar char="•"/>
        <a:defRPr sz="4723" kern="1200">
          <a:solidFill>
            <a:schemeClr val="tx1"/>
          </a:solidFill>
          <a:latin typeface="+mn-lt"/>
          <a:ea typeface="+mn-ea"/>
          <a:cs typeface="+mn-cs"/>
        </a:defRPr>
      </a:lvl8pPr>
      <a:lvl9pPr marL="10197777" indent="-599869" algn="l" defTabSz="2399477" rtl="0" eaLnBrk="1" latinLnBrk="0" hangingPunct="1">
        <a:lnSpc>
          <a:spcPct val="90000"/>
        </a:lnSpc>
        <a:spcBef>
          <a:spcPts val="1312"/>
        </a:spcBef>
        <a:buFont typeface="Arial" panose="020B0604020202020204" pitchFamily="34" charset="0"/>
        <a:buChar char="•"/>
        <a:defRPr sz="4723" kern="1200">
          <a:solidFill>
            <a:schemeClr val="tx1"/>
          </a:solidFill>
          <a:latin typeface="+mn-lt"/>
          <a:ea typeface="+mn-ea"/>
          <a:cs typeface="+mn-cs"/>
        </a:defRPr>
      </a:lvl9pPr>
    </p:bodyStyle>
    <p:otherStyle>
      <a:defPPr>
        <a:defRPr lang="en-US"/>
      </a:defPPr>
      <a:lvl1pPr marL="0" algn="l" defTabSz="2399477" rtl="0" eaLnBrk="1" latinLnBrk="0" hangingPunct="1">
        <a:defRPr sz="4723" kern="1200">
          <a:solidFill>
            <a:schemeClr val="tx1"/>
          </a:solidFill>
          <a:latin typeface="+mn-lt"/>
          <a:ea typeface="+mn-ea"/>
          <a:cs typeface="+mn-cs"/>
        </a:defRPr>
      </a:lvl1pPr>
      <a:lvl2pPr marL="1199739" algn="l" defTabSz="2399477" rtl="0" eaLnBrk="1" latinLnBrk="0" hangingPunct="1">
        <a:defRPr sz="4723" kern="1200">
          <a:solidFill>
            <a:schemeClr val="tx1"/>
          </a:solidFill>
          <a:latin typeface="+mn-lt"/>
          <a:ea typeface="+mn-ea"/>
          <a:cs typeface="+mn-cs"/>
        </a:defRPr>
      </a:lvl2pPr>
      <a:lvl3pPr marL="2399477" algn="l" defTabSz="2399477" rtl="0" eaLnBrk="1" latinLnBrk="0" hangingPunct="1">
        <a:defRPr sz="4723" kern="1200">
          <a:solidFill>
            <a:schemeClr val="tx1"/>
          </a:solidFill>
          <a:latin typeface="+mn-lt"/>
          <a:ea typeface="+mn-ea"/>
          <a:cs typeface="+mn-cs"/>
        </a:defRPr>
      </a:lvl3pPr>
      <a:lvl4pPr marL="3599216" algn="l" defTabSz="2399477" rtl="0" eaLnBrk="1" latinLnBrk="0" hangingPunct="1">
        <a:defRPr sz="4723" kern="1200">
          <a:solidFill>
            <a:schemeClr val="tx1"/>
          </a:solidFill>
          <a:latin typeface="+mn-lt"/>
          <a:ea typeface="+mn-ea"/>
          <a:cs typeface="+mn-cs"/>
        </a:defRPr>
      </a:lvl4pPr>
      <a:lvl5pPr marL="4798954" algn="l" defTabSz="2399477" rtl="0" eaLnBrk="1" latinLnBrk="0" hangingPunct="1">
        <a:defRPr sz="4723" kern="1200">
          <a:solidFill>
            <a:schemeClr val="tx1"/>
          </a:solidFill>
          <a:latin typeface="+mn-lt"/>
          <a:ea typeface="+mn-ea"/>
          <a:cs typeface="+mn-cs"/>
        </a:defRPr>
      </a:lvl5pPr>
      <a:lvl6pPr marL="5998693" algn="l" defTabSz="2399477" rtl="0" eaLnBrk="1" latinLnBrk="0" hangingPunct="1">
        <a:defRPr sz="4723" kern="1200">
          <a:solidFill>
            <a:schemeClr val="tx1"/>
          </a:solidFill>
          <a:latin typeface="+mn-lt"/>
          <a:ea typeface="+mn-ea"/>
          <a:cs typeface="+mn-cs"/>
        </a:defRPr>
      </a:lvl6pPr>
      <a:lvl7pPr marL="7198431" algn="l" defTabSz="2399477" rtl="0" eaLnBrk="1" latinLnBrk="0" hangingPunct="1">
        <a:defRPr sz="4723" kern="1200">
          <a:solidFill>
            <a:schemeClr val="tx1"/>
          </a:solidFill>
          <a:latin typeface="+mn-lt"/>
          <a:ea typeface="+mn-ea"/>
          <a:cs typeface="+mn-cs"/>
        </a:defRPr>
      </a:lvl7pPr>
      <a:lvl8pPr marL="8398170" algn="l" defTabSz="2399477" rtl="0" eaLnBrk="1" latinLnBrk="0" hangingPunct="1">
        <a:defRPr sz="4723" kern="1200">
          <a:solidFill>
            <a:schemeClr val="tx1"/>
          </a:solidFill>
          <a:latin typeface="+mn-lt"/>
          <a:ea typeface="+mn-ea"/>
          <a:cs typeface="+mn-cs"/>
        </a:defRPr>
      </a:lvl8pPr>
      <a:lvl9pPr marL="9597908" algn="l" defTabSz="2399477" rtl="0" eaLnBrk="1" latinLnBrk="0" hangingPunct="1">
        <a:defRPr sz="47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AB367D14-F7B9-4F86-8694-9B0D0BF2B199}"/>
              </a:ext>
            </a:extLst>
          </p:cNvPr>
          <p:cNvGrpSpPr/>
          <p:nvPr/>
        </p:nvGrpSpPr>
        <p:grpSpPr>
          <a:xfrm>
            <a:off x="-29910" y="0"/>
            <a:ext cx="25221948" cy="17975763"/>
            <a:chOff x="-29910" y="0"/>
            <a:chExt cx="25221948" cy="17975763"/>
          </a:xfrm>
        </p:grpSpPr>
        <p:pic>
          <p:nvPicPr>
            <p:cNvPr id="39" name="Picture 38">
              <a:extLst>
                <a:ext uri="{FF2B5EF4-FFF2-40B4-BE49-F238E27FC236}">
                  <a16:creationId xmlns:a16="http://schemas.microsoft.com/office/drawing/2014/main" id="{3B918D9A-F4D5-422D-A6C2-D752176B610D}"/>
                </a:ext>
              </a:extLst>
            </p:cNvPr>
            <p:cNvPicPr>
              <a:picLocks noChangeAspect="1"/>
            </p:cNvPicPr>
            <p:nvPr/>
          </p:nvPicPr>
          <p:blipFill rotWithShape="1">
            <a:blip r:embed="rId2">
              <a:extLst>
                <a:ext uri="{28A0092B-C50C-407E-A947-70E740481C1C}">
                  <a14:useLocalDpi xmlns:a14="http://schemas.microsoft.com/office/drawing/2010/main" val="0"/>
                </a:ext>
              </a:extLst>
            </a:blip>
            <a:srcRect t="64472"/>
            <a:stretch/>
          </p:blipFill>
          <p:spPr>
            <a:xfrm>
              <a:off x="-29910" y="14087205"/>
              <a:ext cx="25221947" cy="3888558"/>
            </a:xfrm>
            <a:prstGeom prst="rect">
              <a:avLst/>
            </a:prstGeom>
          </p:spPr>
        </p:pic>
        <p:pic>
          <p:nvPicPr>
            <p:cNvPr id="38" name="Picture 37">
              <a:extLst>
                <a:ext uri="{FF2B5EF4-FFF2-40B4-BE49-F238E27FC236}">
                  <a16:creationId xmlns:a16="http://schemas.microsoft.com/office/drawing/2014/main" id="{9C5FCD13-0086-4F95-B578-AC31321E5AB4}"/>
                </a:ext>
              </a:extLst>
            </p:cNvPr>
            <p:cNvPicPr>
              <a:picLocks noChangeAspect="1"/>
            </p:cNvPicPr>
            <p:nvPr/>
          </p:nvPicPr>
          <p:blipFill rotWithShape="1">
            <a:blip r:embed="rId2">
              <a:extLst>
                <a:ext uri="{28A0092B-C50C-407E-A947-70E740481C1C}">
                  <a14:useLocalDpi xmlns:a14="http://schemas.microsoft.com/office/drawing/2010/main" val="0"/>
                </a:ext>
              </a:extLst>
            </a:blip>
            <a:srcRect b="64472"/>
            <a:stretch/>
          </p:blipFill>
          <p:spPr>
            <a:xfrm>
              <a:off x="-29909" y="0"/>
              <a:ext cx="25221947" cy="3888557"/>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298258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7B33D2-2363-4DEB-9391-571B1BF35115}"/>
              </a:ext>
            </a:extLst>
          </p:cNvPr>
          <p:cNvGrpSpPr/>
          <p:nvPr/>
        </p:nvGrpSpPr>
        <p:grpSpPr>
          <a:xfrm>
            <a:off x="-29910" y="-80170"/>
            <a:ext cx="25192038" cy="18098766"/>
            <a:chOff x="-29910" y="-80170"/>
            <a:chExt cx="25192038" cy="18098766"/>
          </a:xfrm>
        </p:grpSpPr>
        <p:pic>
          <p:nvPicPr>
            <p:cNvPr id="3" name="Picture 2">
              <a:extLst>
                <a:ext uri="{FF2B5EF4-FFF2-40B4-BE49-F238E27FC236}">
                  <a16:creationId xmlns:a16="http://schemas.microsoft.com/office/drawing/2014/main" id="{8E29184D-71F4-488E-B48F-76156141C5B8}"/>
                </a:ext>
              </a:extLst>
            </p:cNvPr>
            <p:cNvPicPr>
              <a:picLocks noChangeAspect="1"/>
            </p:cNvPicPr>
            <p:nvPr/>
          </p:nvPicPr>
          <p:blipFill>
            <a:blip r:embed="rId2">
              <a:duotone>
                <a:schemeClr val="accent5">
                  <a:shade val="45000"/>
                  <a:satMod val="135000"/>
                </a:schemeClr>
                <a:prstClr val="white"/>
              </a:duotone>
            </a:blip>
            <a:stretch>
              <a:fillRect/>
            </a:stretch>
          </p:blipFill>
          <p:spPr>
            <a:xfrm>
              <a:off x="-29910" y="10531385"/>
              <a:ext cx="25192038" cy="7487211"/>
            </a:xfrm>
            <a:prstGeom prst="rect">
              <a:avLst/>
            </a:prstGeom>
          </p:spPr>
        </p:pic>
        <p:pic>
          <p:nvPicPr>
            <p:cNvPr id="2" name="Picture 1">
              <a:extLst>
                <a:ext uri="{FF2B5EF4-FFF2-40B4-BE49-F238E27FC236}">
                  <a16:creationId xmlns:a16="http://schemas.microsoft.com/office/drawing/2014/main" id="{8B1DE6AA-62FE-4EE9-8CF7-754CCCC1D477}"/>
                </a:ext>
              </a:extLst>
            </p:cNvPr>
            <p:cNvPicPr>
              <a:picLocks noChangeAspect="1"/>
            </p:cNvPicPr>
            <p:nvPr/>
          </p:nvPicPr>
          <p:blipFill>
            <a:blip r:embed="rId3">
              <a:duotone>
                <a:schemeClr val="accent5">
                  <a:shade val="45000"/>
                  <a:satMod val="135000"/>
                </a:schemeClr>
                <a:prstClr val="white"/>
              </a:duotone>
            </a:blip>
            <a:stretch>
              <a:fillRect/>
            </a:stretch>
          </p:blipFill>
          <p:spPr>
            <a:xfrm>
              <a:off x="-29910" y="-80170"/>
              <a:ext cx="25192038" cy="7487211"/>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rgbClr val="CBE4ED"/>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rgbClr val="CBE4ED"/>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rgbClr val="CBE4ED"/>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rgbClr val="CBE4ED"/>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326014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9BC82A6-D6B1-411D-A3CC-F746ABEED9A6}"/>
              </a:ext>
            </a:extLst>
          </p:cNvPr>
          <p:cNvGrpSpPr/>
          <p:nvPr/>
        </p:nvGrpSpPr>
        <p:grpSpPr>
          <a:xfrm>
            <a:off x="-29910" y="34130"/>
            <a:ext cx="25221948" cy="17953096"/>
            <a:chOff x="-29910" y="34130"/>
            <a:chExt cx="25221948" cy="17953096"/>
          </a:xfrm>
        </p:grpSpPr>
        <p:pic>
          <p:nvPicPr>
            <p:cNvPr id="3" name="Picture 2">
              <a:extLst>
                <a:ext uri="{FF2B5EF4-FFF2-40B4-BE49-F238E27FC236}">
                  <a16:creationId xmlns:a16="http://schemas.microsoft.com/office/drawing/2014/main" id="{806B5A75-7941-4BED-8706-1398D9E82BDD}"/>
                </a:ext>
              </a:extLst>
            </p:cNvPr>
            <p:cNvPicPr>
              <a:picLocks noChangeAspect="1"/>
            </p:cNvPicPr>
            <p:nvPr/>
          </p:nvPicPr>
          <p:blipFill>
            <a:blip r:embed="rId2"/>
            <a:stretch>
              <a:fillRect/>
            </a:stretch>
          </p:blipFill>
          <p:spPr>
            <a:xfrm>
              <a:off x="0" y="14105673"/>
              <a:ext cx="25192038" cy="3881553"/>
            </a:xfrm>
            <a:prstGeom prst="rect">
              <a:avLst/>
            </a:prstGeom>
          </p:spPr>
        </p:pic>
        <p:pic>
          <p:nvPicPr>
            <p:cNvPr id="2" name="Picture 1">
              <a:extLst>
                <a:ext uri="{FF2B5EF4-FFF2-40B4-BE49-F238E27FC236}">
                  <a16:creationId xmlns:a16="http://schemas.microsoft.com/office/drawing/2014/main" id="{4BFDA8C2-535D-4686-AB82-781E934CAA3D}"/>
                </a:ext>
              </a:extLst>
            </p:cNvPr>
            <p:cNvPicPr>
              <a:picLocks noChangeAspect="1"/>
            </p:cNvPicPr>
            <p:nvPr/>
          </p:nvPicPr>
          <p:blipFill>
            <a:blip r:embed="rId3"/>
            <a:stretch>
              <a:fillRect/>
            </a:stretch>
          </p:blipFill>
          <p:spPr>
            <a:xfrm>
              <a:off x="-29910" y="34130"/>
              <a:ext cx="25192038" cy="7487211"/>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368480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9032FD6-A767-4808-962D-CD1DA1F15537}"/>
              </a:ext>
            </a:extLst>
          </p:cNvPr>
          <p:cNvGrpSpPr/>
          <p:nvPr/>
        </p:nvGrpSpPr>
        <p:grpSpPr>
          <a:xfrm>
            <a:off x="-29910" y="0"/>
            <a:ext cx="25221948" cy="17975763"/>
            <a:chOff x="-29910" y="0"/>
            <a:chExt cx="25221948" cy="17975763"/>
          </a:xfrm>
        </p:grpSpPr>
        <p:pic>
          <p:nvPicPr>
            <p:cNvPr id="39" name="Picture 38">
              <a:extLst>
                <a:ext uri="{FF2B5EF4-FFF2-40B4-BE49-F238E27FC236}">
                  <a16:creationId xmlns:a16="http://schemas.microsoft.com/office/drawing/2014/main" id="{3B918D9A-F4D5-422D-A6C2-D752176B610D}"/>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64472"/>
            <a:stretch/>
          </p:blipFill>
          <p:spPr>
            <a:xfrm>
              <a:off x="-29910" y="14087205"/>
              <a:ext cx="25221947" cy="3888558"/>
            </a:xfrm>
            <a:prstGeom prst="rect">
              <a:avLst/>
            </a:prstGeom>
          </p:spPr>
        </p:pic>
        <p:pic>
          <p:nvPicPr>
            <p:cNvPr id="38" name="Picture 37">
              <a:extLst>
                <a:ext uri="{FF2B5EF4-FFF2-40B4-BE49-F238E27FC236}">
                  <a16:creationId xmlns:a16="http://schemas.microsoft.com/office/drawing/2014/main" id="{9C5FCD13-0086-4F95-B578-AC31321E5AB4}"/>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b="64472"/>
            <a:stretch/>
          </p:blipFill>
          <p:spPr>
            <a:xfrm>
              <a:off x="-29909" y="0"/>
              <a:ext cx="25221947" cy="3888557"/>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chemeClr val="accent2">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chemeClr val="accent2">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chemeClr val="accent2">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chemeClr val="accent2">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102698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1FB4AF-2B09-4874-A083-7F10AD1CC6AE}"/>
              </a:ext>
            </a:extLst>
          </p:cNvPr>
          <p:cNvGrpSpPr/>
          <p:nvPr/>
        </p:nvGrpSpPr>
        <p:grpSpPr>
          <a:xfrm>
            <a:off x="-29910" y="0"/>
            <a:ext cx="25221948" cy="17975763"/>
            <a:chOff x="-29910" y="0"/>
            <a:chExt cx="25221948" cy="17975763"/>
          </a:xfrm>
        </p:grpSpPr>
        <p:pic>
          <p:nvPicPr>
            <p:cNvPr id="39" name="Picture 38">
              <a:extLst>
                <a:ext uri="{FF2B5EF4-FFF2-40B4-BE49-F238E27FC236}">
                  <a16:creationId xmlns:a16="http://schemas.microsoft.com/office/drawing/2014/main" id="{3B918D9A-F4D5-422D-A6C2-D752176B610D}"/>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64472"/>
            <a:stretch/>
          </p:blipFill>
          <p:spPr>
            <a:xfrm>
              <a:off x="-29910" y="14087205"/>
              <a:ext cx="25221947" cy="3888558"/>
            </a:xfrm>
            <a:prstGeom prst="rect">
              <a:avLst/>
            </a:prstGeom>
          </p:spPr>
        </p:pic>
        <p:pic>
          <p:nvPicPr>
            <p:cNvPr id="38" name="Picture 37">
              <a:extLst>
                <a:ext uri="{FF2B5EF4-FFF2-40B4-BE49-F238E27FC236}">
                  <a16:creationId xmlns:a16="http://schemas.microsoft.com/office/drawing/2014/main" id="{9C5FCD13-0086-4F95-B578-AC31321E5AB4}"/>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64472"/>
            <a:stretch/>
          </p:blipFill>
          <p:spPr>
            <a:xfrm>
              <a:off x="-29909" y="0"/>
              <a:ext cx="25221947" cy="3888557"/>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chemeClr val="bg1">
              <a:lumMod val="95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chemeClr val="bg1">
              <a:lumMod val="95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chemeClr val="bg1">
              <a:lumMod val="95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chemeClr val="bg1">
              <a:lumMod val="95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122007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B661C4-20F4-4396-B717-BE1E14D2775E}"/>
              </a:ext>
            </a:extLst>
          </p:cNvPr>
          <p:cNvGrpSpPr/>
          <p:nvPr/>
        </p:nvGrpSpPr>
        <p:grpSpPr>
          <a:xfrm>
            <a:off x="-81201" y="-1991"/>
            <a:ext cx="25307677" cy="17941584"/>
            <a:chOff x="-81201" y="-1991"/>
            <a:chExt cx="25307677" cy="17941584"/>
          </a:xfrm>
        </p:grpSpPr>
        <p:pic>
          <p:nvPicPr>
            <p:cNvPr id="3" name="Picture 2">
              <a:extLst>
                <a:ext uri="{FF2B5EF4-FFF2-40B4-BE49-F238E27FC236}">
                  <a16:creationId xmlns:a16="http://schemas.microsoft.com/office/drawing/2014/main" id="{A7DC33A8-D596-474F-AD4E-223FB5825905}"/>
                </a:ext>
              </a:extLst>
            </p:cNvPr>
            <p:cNvPicPr>
              <a:picLocks noChangeAspect="1"/>
            </p:cNvPicPr>
            <p:nvPr/>
          </p:nvPicPr>
          <p:blipFill>
            <a:blip r:embed="rId2"/>
            <a:stretch>
              <a:fillRect/>
            </a:stretch>
          </p:blipFill>
          <p:spPr>
            <a:xfrm>
              <a:off x="-81201" y="10452382"/>
              <a:ext cx="25192038" cy="7487211"/>
            </a:xfrm>
            <a:prstGeom prst="rect">
              <a:avLst/>
            </a:prstGeom>
          </p:spPr>
        </p:pic>
        <p:pic>
          <p:nvPicPr>
            <p:cNvPr id="2" name="Picture 1">
              <a:extLst>
                <a:ext uri="{FF2B5EF4-FFF2-40B4-BE49-F238E27FC236}">
                  <a16:creationId xmlns:a16="http://schemas.microsoft.com/office/drawing/2014/main" id="{30A031C8-963B-4B59-AC65-523348C05C7F}"/>
                </a:ext>
              </a:extLst>
            </p:cNvPr>
            <p:cNvPicPr>
              <a:picLocks noChangeAspect="1"/>
            </p:cNvPicPr>
            <p:nvPr/>
          </p:nvPicPr>
          <p:blipFill>
            <a:blip r:embed="rId3"/>
            <a:stretch>
              <a:fillRect/>
            </a:stretch>
          </p:blipFill>
          <p:spPr>
            <a:xfrm>
              <a:off x="34438" y="-1991"/>
              <a:ext cx="25192038" cy="7487211"/>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rgbClr val="EEDADC"/>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rgbClr val="EEDADC"/>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rgbClr val="EEDADC"/>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rgbClr val="EEDADC"/>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403849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D1D43-EE70-4B2B-936A-6B13B802FC3D}"/>
              </a:ext>
            </a:extLst>
          </p:cNvPr>
          <p:cNvGrpSpPr/>
          <p:nvPr/>
        </p:nvGrpSpPr>
        <p:grpSpPr>
          <a:xfrm>
            <a:off x="-29910" y="-83561"/>
            <a:ext cx="25221948" cy="18059324"/>
            <a:chOff x="-29910" y="-83561"/>
            <a:chExt cx="25221948" cy="18059324"/>
          </a:xfrm>
        </p:grpSpPr>
        <p:pic>
          <p:nvPicPr>
            <p:cNvPr id="39" name="Picture 38">
              <a:extLst>
                <a:ext uri="{FF2B5EF4-FFF2-40B4-BE49-F238E27FC236}">
                  <a16:creationId xmlns:a16="http://schemas.microsoft.com/office/drawing/2014/main" id="{3B918D9A-F4D5-422D-A6C2-D752176B610D}"/>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64472"/>
            <a:stretch/>
          </p:blipFill>
          <p:spPr>
            <a:xfrm>
              <a:off x="-29910" y="14087205"/>
              <a:ext cx="25221947" cy="3888558"/>
            </a:xfrm>
            <a:prstGeom prst="rect">
              <a:avLst/>
            </a:prstGeom>
          </p:spPr>
        </p:pic>
        <p:pic>
          <p:nvPicPr>
            <p:cNvPr id="38" name="Picture 37">
              <a:extLst>
                <a:ext uri="{FF2B5EF4-FFF2-40B4-BE49-F238E27FC236}">
                  <a16:creationId xmlns:a16="http://schemas.microsoft.com/office/drawing/2014/main" id="{9C5FCD13-0086-4F95-B578-AC31321E5AB4}"/>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64472"/>
            <a:stretch/>
          </p:blipFill>
          <p:spPr>
            <a:xfrm>
              <a:off x="-29909" y="-83561"/>
              <a:ext cx="25221947" cy="3888557"/>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211147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B4E59CD-8610-431F-8A9E-F5EC8DB0B768}"/>
              </a:ext>
            </a:extLst>
          </p:cNvPr>
          <p:cNvGrpSpPr/>
          <p:nvPr/>
        </p:nvGrpSpPr>
        <p:grpSpPr>
          <a:xfrm>
            <a:off x="-29910" y="-83561"/>
            <a:ext cx="25221948" cy="18059324"/>
            <a:chOff x="-29910" y="-83561"/>
            <a:chExt cx="25221948" cy="18059324"/>
          </a:xfrm>
        </p:grpSpPr>
        <p:pic>
          <p:nvPicPr>
            <p:cNvPr id="39" name="Picture 38">
              <a:extLst>
                <a:ext uri="{FF2B5EF4-FFF2-40B4-BE49-F238E27FC236}">
                  <a16:creationId xmlns:a16="http://schemas.microsoft.com/office/drawing/2014/main" id="{3B918D9A-F4D5-422D-A6C2-D752176B610D}"/>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t="64472"/>
            <a:stretch/>
          </p:blipFill>
          <p:spPr>
            <a:xfrm>
              <a:off x="-29910" y="14087205"/>
              <a:ext cx="25221947" cy="3888558"/>
            </a:xfrm>
            <a:prstGeom prst="rect">
              <a:avLst/>
            </a:prstGeom>
          </p:spPr>
        </p:pic>
        <p:pic>
          <p:nvPicPr>
            <p:cNvPr id="38" name="Picture 37">
              <a:extLst>
                <a:ext uri="{FF2B5EF4-FFF2-40B4-BE49-F238E27FC236}">
                  <a16:creationId xmlns:a16="http://schemas.microsoft.com/office/drawing/2014/main" id="{9C5FCD13-0086-4F95-B578-AC31321E5AB4}"/>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b="64472"/>
            <a:stretch/>
          </p:blipFill>
          <p:spPr>
            <a:xfrm>
              <a:off x="-29909" y="-83561"/>
              <a:ext cx="25221947" cy="3888557"/>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chemeClr val="accent6">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chemeClr val="accent6">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chemeClr val="accent6">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chemeClr val="accent6">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309889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94EC03E-424B-48C2-8B73-B40B01AD65D1}"/>
              </a:ext>
            </a:extLst>
          </p:cNvPr>
          <p:cNvGrpSpPr/>
          <p:nvPr/>
        </p:nvGrpSpPr>
        <p:grpSpPr>
          <a:xfrm>
            <a:off x="-71564" y="46773"/>
            <a:ext cx="25263602" cy="17902354"/>
            <a:chOff x="-71564" y="46773"/>
            <a:chExt cx="25263602" cy="17902354"/>
          </a:xfrm>
        </p:grpSpPr>
        <p:pic>
          <p:nvPicPr>
            <p:cNvPr id="3" name="Picture 2">
              <a:extLst>
                <a:ext uri="{FF2B5EF4-FFF2-40B4-BE49-F238E27FC236}">
                  <a16:creationId xmlns:a16="http://schemas.microsoft.com/office/drawing/2014/main" id="{BCC2FD7F-8D05-4F63-8F19-8B68BBA2750F}"/>
                </a:ext>
              </a:extLst>
            </p:cNvPr>
            <p:cNvPicPr>
              <a:picLocks noChangeAspect="1"/>
            </p:cNvPicPr>
            <p:nvPr/>
          </p:nvPicPr>
          <p:blipFill>
            <a:blip r:embed="rId2"/>
            <a:stretch>
              <a:fillRect/>
            </a:stretch>
          </p:blipFill>
          <p:spPr>
            <a:xfrm>
              <a:off x="-71564" y="14067574"/>
              <a:ext cx="25192038" cy="3881553"/>
            </a:xfrm>
            <a:prstGeom prst="rect">
              <a:avLst/>
            </a:prstGeom>
          </p:spPr>
        </p:pic>
        <p:pic>
          <p:nvPicPr>
            <p:cNvPr id="2" name="Picture 1">
              <a:extLst>
                <a:ext uri="{FF2B5EF4-FFF2-40B4-BE49-F238E27FC236}">
                  <a16:creationId xmlns:a16="http://schemas.microsoft.com/office/drawing/2014/main" id="{D06BEDFB-2F95-4FE5-88D1-3CC1313D3C91}"/>
                </a:ext>
              </a:extLst>
            </p:cNvPr>
            <p:cNvPicPr>
              <a:picLocks noChangeAspect="1"/>
            </p:cNvPicPr>
            <p:nvPr/>
          </p:nvPicPr>
          <p:blipFill>
            <a:blip r:embed="rId3"/>
            <a:stretch>
              <a:fillRect/>
            </a:stretch>
          </p:blipFill>
          <p:spPr>
            <a:xfrm>
              <a:off x="0" y="46773"/>
              <a:ext cx="25192038" cy="3881553"/>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rgbClr val="DDE9F7"/>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37885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F20555-5013-4002-BBC0-3569F8CC77A8}"/>
              </a:ext>
            </a:extLst>
          </p:cNvPr>
          <p:cNvGrpSpPr/>
          <p:nvPr/>
        </p:nvGrpSpPr>
        <p:grpSpPr>
          <a:xfrm>
            <a:off x="-29910" y="-80170"/>
            <a:ext cx="25192038" cy="18098766"/>
            <a:chOff x="-29910" y="-80170"/>
            <a:chExt cx="25192038" cy="18098766"/>
          </a:xfrm>
        </p:grpSpPr>
        <p:pic>
          <p:nvPicPr>
            <p:cNvPr id="3" name="Picture 2">
              <a:extLst>
                <a:ext uri="{FF2B5EF4-FFF2-40B4-BE49-F238E27FC236}">
                  <a16:creationId xmlns:a16="http://schemas.microsoft.com/office/drawing/2014/main" id="{8E29184D-71F4-488E-B48F-76156141C5B8}"/>
                </a:ext>
              </a:extLst>
            </p:cNvPr>
            <p:cNvPicPr>
              <a:picLocks noChangeAspect="1"/>
            </p:cNvPicPr>
            <p:nvPr/>
          </p:nvPicPr>
          <p:blipFill>
            <a:blip r:embed="rId2"/>
            <a:stretch>
              <a:fillRect/>
            </a:stretch>
          </p:blipFill>
          <p:spPr>
            <a:xfrm>
              <a:off x="-29910" y="10531385"/>
              <a:ext cx="25192038" cy="7487211"/>
            </a:xfrm>
            <a:prstGeom prst="rect">
              <a:avLst/>
            </a:prstGeom>
          </p:spPr>
        </p:pic>
        <p:pic>
          <p:nvPicPr>
            <p:cNvPr id="2" name="Picture 1">
              <a:extLst>
                <a:ext uri="{FF2B5EF4-FFF2-40B4-BE49-F238E27FC236}">
                  <a16:creationId xmlns:a16="http://schemas.microsoft.com/office/drawing/2014/main" id="{8B1DE6AA-62FE-4EE9-8CF7-754CCCC1D477}"/>
                </a:ext>
              </a:extLst>
            </p:cNvPr>
            <p:cNvPicPr>
              <a:picLocks noChangeAspect="1"/>
            </p:cNvPicPr>
            <p:nvPr/>
          </p:nvPicPr>
          <p:blipFill>
            <a:blip r:embed="rId3"/>
            <a:stretch>
              <a:fillRect/>
            </a:stretch>
          </p:blipFill>
          <p:spPr>
            <a:xfrm>
              <a:off x="-29910" y="-80170"/>
              <a:ext cx="25192038" cy="7487211"/>
            </a:xfrm>
            <a:prstGeom prst="rect">
              <a:avLst/>
            </a:prstGeom>
          </p:spPr>
        </p:pic>
      </p:grpSp>
      <p:sp>
        <p:nvSpPr>
          <p:cNvPr id="23" name="Rectangle 22">
            <a:extLst>
              <a:ext uri="{FF2B5EF4-FFF2-40B4-BE49-F238E27FC236}">
                <a16:creationId xmlns:a16="http://schemas.microsoft.com/office/drawing/2014/main" id="{6E27310A-99F1-4AFF-8F32-9319322F2DD1}"/>
              </a:ext>
            </a:extLst>
          </p:cNvPr>
          <p:cNvSpPr/>
          <p:nvPr/>
        </p:nvSpPr>
        <p:spPr>
          <a:xfrm>
            <a:off x="-1069" y="154428"/>
            <a:ext cx="25204044" cy="12858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4" name="Rounded Rectangle 46">
            <a:extLst>
              <a:ext uri="{FF2B5EF4-FFF2-40B4-BE49-F238E27FC236}">
                <a16:creationId xmlns:a16="http://schemas.microsoft.com/office/drawing/2014/main" id="{5793404E-3A95-4EBD-AB43-1A1DACF66A8C}"/>
              </a:ext>
            </a:extLst>
          </p:cNvPr>
          <p:cNvSpPr/>
          <p:nvPr/>
        </p:nvSpPr>
        <p:spPr>
          <a:xfrm>
            <a:off x="9375617" y="411599"/>
            <a:ext cx="6598173" cy="4166177"/>
          </a:xfrm>
          <a:prstGeom prst="roundRect">
            <a:avLst>
              <a:gd name="adj" fmla="val 30694"/>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64538" tIns="32269" rIns="64538" bIns="32269" rtlCol="0" anchor="ctr"/>
          <a:lstStyle/>
          <a:p>
            <a:pPr algn="ctr"/>
            <a:endParaRPr lang="en-US"/>
          </a:p>
        </p:txBody>
      </p:sp>
      <p:sp>
        <p:nvSpPr>
          <p:cNvPr id="25" name="Rounded Rectangle 4">
            <a:extLst>
              <a:ext uri="{FF2B5EF4-FFF2-40B4-BE49-F238E27FC236}">
                <a16:creationId xmlns:a16="http://schemas.microsoft.com/office/drawing/2014/main" id="{9D7BC64B-FC1F-434C-B8F4-92F0DFD7B7BB}"/>
              </a:ext>
            </a:extLst>
          </p:cNvPr>
          <p:cNvSpPr>
            <a:spLocks noChangeArrowheads="1"/>
          </p:cNvSpPr>
          <p:nvPr/>
        </p:nvSpPr>
        <p:spPr bwMode="auto">
          <a:xfrm>
            <a:off x="17238891" y="2664421"/>
            <a:ext cx="7223340" cy="10945216"/>
          </a:xfrm>
          <a:prstGeom prst="roundRect">
            <a:avLst>
              <a:gd name="adj" fmla="val 11290"/>
            </a:avLst>
          </a:prstGeom>
          <a:solidFill>
            <a:srgbClr val="DED3E5"/>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26" name="Rounded Rectangle 6">
            <a:extLst>
              <a:ext uri="{FF2B5EF4-FFF2-40B4-BE49-F238E27FC236}">
                <a16:creationId xmlns:a16="http://schemas.microsoft.com/office/drawing/2014/main" id="{8D83519D-3045-434E-A600-F8DC74C6DB51}"/>
              </a:ext>
            </a:extLst>
          </p:cNvPr>
          <p:cNvSpPr>
            <a:spLocks noChangeArrowheads="1"/>
          </p:cNvSpPr>
          <p:nvPr/>
        </p:nvSpPr>
        <p:spPr bwMode="auto">
          <a:xfrm>
            <a:off x="8625359" y="5164127"/>
            <a:ext cx="7927866" cy="4269046"/>
          </a:xfrm>
          <a:prstGeom prst="roundRect">
            <a:avLst>
              <a:gd name="adj" fmla="val 10684"/>
            </a:avLst>
          </a:prstGeom>
          <a:solidFill>
            <a:srgbClr val="DED3E5"/>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27" name="Rectangle 26">
            <a:extLst>
              <a:ext uri="{FF2B5EF4-FFF2-40B4-BE49-F238E27FC236}">
                <a16:creationId xmlns:a16="http://schemas.microsoft.com/office/drawing/2014/main" id="{FDECDB80-D5E6-4C44-A377-1B5F83FBAF33}"/>
              </a:ext>
            </a:extLst>
          </p:cNvPr>
          <p:cNvSpPr>
            <a:spLocks noChangeArrowheads="1"/>
          </p:cNvSpPr>
          <p:nvPr/>
        </p:nvSpPr>
        <p:spPr bwMode="auto">
          <a:xfrm>
            <a:off x="281221" y="12788439"/>
            <a:ext cx="7639834" cy="1867568"/>
          </a:xfrm>
          <a:prstGeom prst="rect">
            <a:avLst/>
          </a:prstGeom>
          <a:solidFill>
            <a:srgbClr val="DED3E5"/>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28" name="Rectangle 3">
            <a:extLst>
              <a:ext uri="{FF2B5EF4-FFF2-40B4-BE49-F238E27FC236}">
                <a16:creationId xmlns:a16="http://schemas.microsoft.com/office/drawing/2014/main" id="{17707D98-823C-424C-B7C9-2FAACF1BFC5F}"/>
              </a:ext>
            </a:extLst>
          </p:cNvPr>
          <p:cNvSpPr>
            <a:spLocks noChangeArrowheads="1"/>
          </p:cNvSpPr>
          <p:nvPr/>
        </p:nvSpPr>
        <p:spPr bwMode="auto">
          <a:xfrm>
            <a:off x="798684" y="161475"/>
            <a:ext cx="23663547" cy="15370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29" name="Rectangle 3">
            <a:extLst>
              <a:ext uri="{FF2B5EF4-FFF2-40B4-BE49-F238E27FC236}">
                <a16:creationId xmlns:a16="http://schemas.microsoft.com/office/drawing/2014/main" id="{C13CEB20-5E0A-4B9A-8217-04B4DEB89E4E}"/>
              </a:ext>
            </a:extLst>
          </p:cNvPr>
          <p:cNvSpPr>
            <a:spLocks noChangeArrowheads="1"/>
          </p:cNvSpPr>
          <p:nvPr/>
        </p:nvSpPr>
        <p:spPr bwMode="auto">
          <a:xfrm>
            <a:off x="7062800" y="15628493"/>
            <a:ext cx="7308812" cy="1512168"/>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 فونت بي نازنين سایز 42</a:t>
            </a:r>
          </a:p>
        </p:txBody>
      </p:sp>
      <p:sp>
        <p:nvSpPr>
          <p:cNvPr id="30" name="Rounded Rectangle 56">
            <a:extLst>
              <a:ext uri="{FF2B5EF4-FFF2-40B4-BE49-F238E27FC236}">
                <a16:creationId xmlns:a16="http://schemas.microsoft.com/office/drawing/2014/main" id="{7C77AC49-D3E8-4A2B-A4E0-639842043501}"/>
              </a:ext>
            </a:extLst>
          </p:cNvPr>
          <p:cNvSpPr>
            <a:spLocks noChangeArrowheads="1"/>
          </p:cNvSpPr>
          <p:nvPr/>
        </p:nvSpPr>
        <p:spPr bwMode="auto">
          <a:xfrm>
            <a:off x="281221" y="3622011"/>
            <a:ext cx="7639834" cy="4225604"/>
          </a:xfrm>
          <a:prstGeom prst="roundRect">
            <a:avLst>
              <a:gd name="adj" fmla="val 10684"/>
            </a:avLst>
          </a:prstGeom>
          <a:solidFill>
            <a:srgbClr val="DED3E5"/>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31" name="Rectangle 3">
            <a:extLst>
              <a:ext uri="{FF2B5EF4-FFF2-40B4-BE49-F238E27FC236}">
                <a16:creationId xmlns:a16="http://schemas.microsoft.com/office/drawing/2014/main" id="{27A35C5A-650C-48BC-BEE1-3C9CD785DFFB}"/>
              </a:ext>
            </a:extLst>
          </p:cNvPr>
          <p:cNvSpPr>
            <a:spLocks noChangeArrowheads="1"/>
          </p:cNvSpPr>
          <p:nvPr/>
        </p:nvSpPr>
        <p:spPr bwMode="auto">
          <a:xfrm>
            <a:off x="20090407" y="14545741"/>
            <a:ext cx="2592288" cy="18002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هفتمین کارگاه علوم </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و</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ششمین 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pic>
        <p:nvPicPr>
          <p:cNvPr id="32" name="Picture 31">
            <a:extLst>
              <a:ext uri="{FF2B5EF4-FFF2-40B4-BE49-F238E27FC236}">
                <a16:creationId xmlns:a16="http://schemas.microsoft.com/office/drawing/2014/main"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33" name="TextBox 32">
            <a:extLst>
              <a:ext uri="{FF2B5EF4-FFF2-40B4-BE49-F238E27FC236}">
                <a16:creationId xmlns:a16="http://schemas.microsoft.com/office/drawing/2014/main" id="{349C22DA-4C90-46AF-B13D-1E7C68708CE6}"/>
              </a:ext>
            </a:extLst>
          </p:cNvPr>
          <p:cNvSpPr txBox="1"/>
          <p:nvPr/>
        </p:nvSpPr>
        <p:spPr>
          <a:xfrm>
            <a:off x="13630679" y="332488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34" name="TextBox 33">
            <a:extLst>
              <a:ext uri="{FF2B5EF4-FFF2-40B4-BE49-F238E27FC236}">
                <a16:creationId xmlns:a16="http://schemas.microsoft.com/office/drawing/2014/main" id="{E6F32BDA-8071-4506-843A-ABCFCE393F30}"/>
              </a:ext>
            </a:extLst>
          </p:cNvPr>
          <p:cNvSpPr txBox="1"/>
          <p:nvPr/>
        </p:nvSpPr>
        <p:spPr>
          <a:xfrm>
            <a:off x="13506557" y="2723849"/>
            <a:ext cx="2808312" cy="523220"/>
          </a:xfrm>
          <a:prstGeom prst="rect">
            <a:avLst/>
          </a:prstGeom>
          <a:noFill/>
        </p:spPr>
        <p:txBody>
          <a:bodyPr wrap="square" rtlCol="1">
            <a:spAutoFit/>
          </a:bodyPr>
          <a:lstStyle/>
          <a:p>
            <a:pPr algn="ctr" rtl="1"/>
            <a:r>
              <a:rPr lang="fa-IR" sz="1400" b="1" dirty="0">
                <a:latin typeface="Calibri" pitchFamily="34" charset="0"/>
                <a:ea typeface="Arial" pitchFamily="34" charset="0"/>
                <a:cs typeface="B Titr" pitchFamily="2" charset="-78"/>
              </a:rPr>
              <a:t>مرکز ملی پرورش استعدادهای درخشان </a:t>
            </a:r>
          </a:p>
          <a:p>
            <a:pPr algn="ctr" rtl="1"/>
            <a:r>
              <a:rPr lang="fa-IR" sz="1400" b="1" dirty="0">
                <a:latin typeface="Calibri" pitchFamily="34" charset="0"/>
                <a:ea typeface="Arial" pitchFamily="34" charset="0"/>
                <a:cs typeface="B Titr" pitchFamily="2" charset="-78"/>
              </a:rPr>
              <a:t>و دانش پژوهان جوان</a:t>
            </a:r>
            <a:endParaRPr lang="en-US" sz="1200" b="1" dirty="0">
              <a:latin typeface="Calibri" pitchFamily="34" charset="0"/>
              <a:ea typeface="Arial" pitchFamily="34" charset="0"/>
              <a:cs typeface="B Titr" pitchFamily="2" charset="-78"/>
            </a:endParaRPr>
          </a:p>
        </p:txBody>
      </p:sp>
      <p:sp>
        <p:nvSpPr>
          <p:cNvPr id="35" name="Rectangle 3">
            <a:extLst>
              <a:ext uri="{FF2B5EF4-FFF2-40B4-BE49-F238E27FC236}">
                <a16:creationId xmlns:a16="http://schemas.microsoft.com/office/drawing/2014/main" id="{E63CA32B-FF51-400D-A81A-F186E731DAF6}"/>
              </a:ext>
            </a:extLst>
          </p:cNvPr>
          <p:cNvSpPr>
            <a:spLocks noChangeArrowheads="1"/>
          </p:cNvSpPr>
          <p:nvPr/>
        </p:nvSpPr>
        <p:spPr bwMode="auto">
          <a:xfrm>
            <a:off x="140444" y="15592457"/>
            <a:ext cx="7308812" cy="158424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فونت بي تیتر سایز 44</a:t>
            </a:r>
            <a:endParaRPr lang="en-US" sz="3100" dirty="0">
              <a:solidFill>
                <a:schemeClr val="tx1"/>
              </a:solidFill>
              <a:latin typeface="Times New Roman" pitchFamily="18" charset="0"/>
              <a:ea typeface="Arial" pitchFamily="34" charset="0"/>
              <a:cs typeface="B Titr" pitchFamily="2" charset="-78"/>
            </a:endParaRPr>
          </a:p>
        </p:txBody>
      </p:sp>
      <p:sp>
        <p:nvSpPr>
          <p:cNvPr id="36" name="Rectangle 3">
            <a:extLst>
              <a:ext uri="{FF2B5EF4-FFF2-40B4-BE49-F238E27FC236}">
                <a16:creationId xmlns:a16="http://schemas.microsoft.com/office/drawing/2014/main" id="{431E9051-398C-4514-9807-F3B35A710F03}"/>
              </a:ext>
            </a:extLst>
          </p:cNvPr>
          <p:cNvSpPr>
            <a:spLocks noChangeArrowheads="1"/>
          </p:cNvSpPr>
          <p:nvPr/>
        </p:nvSpPr>
        <p:spPr bwMode="auto">
          <a:xfrm>
            <a:off x="20018399" y="16561965"/>
            <a:ext cx="2592288" cy="67026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بهار 97</a:t>
            </a:r>
            <a:endParaRPr lang="en-US" sz="2000" b="1" dirty="0">
              <a:solidFill>
                <a:schemeClr val="tx1"/>
              </a:solidFill>
              <a:latin typeface="Calibri" pitchFamily="34" charset="0"/>
              <a:ea typeface="Arial" pitchFamily="34" charset="0"/>
              <a:cs typeface="B Titr" pitchFamily="2" charset="-78"/>
            </a:endParaRPr>
          </a:p>
        </p:txBody>
      </p:sp>
    </p:spTree>
    <p:extLst>
      <p:ext uri="{BB962C8B-B14F-4D97-AF65-F5344CB8AC3E}">
        <p14:creationId xmlns:p14="http://schemas.microsoft.com/office/powerpoint/2010/main" val="3516256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1076</TotalTime>
  <Words>6200</Words>
  <Application>Microsoft Office PowerPoint</Application>
  <PresentationFormat>Custom</PresentationFormat>
  <Paragraphs>430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Rezvani</dc:creator>
  <cp:lastModifiedBy>Rezvani</cp:lastModifiedBy>
  <cp:revision>9</cp:revision>
  <dcterms:created xsi:type="dcterms:W3CDTF">2019-02-16T10:48:22Z</dcterms:created>
  <dcterms:modified xsi:type="dcterms:W3CDTF">2019-07-08T09:02:22Z</dcterms:modified>
</cp:coreProperties>
</file>